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42"/>
  </p:handoutMasterIdLst>
  <p:sldIdLst>
    <p:sldId id="266" r:id="rId12"/>
    <p:sldId id="304" r:id="rId13"/>
    <p:sldId id="305" r:id="rId14"/>
    <p:sldId id="309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4" r:id="rId23"/>
    <p:sldId id="345" r:id="rId24"/>
    <p:sldId id="325" r:id="rId25"/>
    <p:sldId id="342" r:id="rId26"/>
    <p:sldId id="329" r:id="rId27"/>
    <p:sldId id="335" r:id="rId28"/>
    <p:sldId id="336" r:id="rId29"/>
    <p:sldId id="338" r:id="rId30"/>
    <p:sldId id="322" r:id="rId31"/>
    <p:sldId id="341" r:id="rId32"/>
    <p:sldId id="344" r:id="rId33"/>
    <p:sldId id="332" r:id="rId34"/>
    <p:sldId id="346" r:id="rId35"/>
    <p:sldId id="347" r:id="rId36"/>
    <p:sldId id="348" r:id="rId37"/>
    <p:sldId id="349" r:id="rId38"/>
    <p:sldId id="350" r:id="rId39"/>
    <p:sldId id="351" r:id="rId40"/>
    <p:sldId id="352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6485" autoAdjust="0"/>
  </p:normalViewPr>
  <p:slideViewPr>
    <p:cSldViewPr snapToGrid="0">
      <p:cViewPr varScale="1">
        <p:scale>
          <a:sx n="82" d="100"/>
          <a:sy n="82" d="100"/>
        </p:scale>
        <p:origin x="542" y="58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ags" Target="tags/tag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4937760" y="3661471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951983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014661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932614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8337499-D9E2-4B8A-CE70-B9C964A8CC4A}"/>
              </a:ext>
            </a:extLst>
          </p:cNvPr>
          <p:cNvSpPr txBox="1"/>
          <p:nvPr/>
        </p:nvSpPr>
        <p:spPr>
          <a:xfrm>
            <a:off x="756000" y="14988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latin typeface="+mj-lt"/>
              </a:rPr>
              <a:t>Requirements</a:t>
            </a:r>
            <a:endParaRPr lang="sv-SE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oad the contents of a memory address and display it using the seven-segment displays</a:t>
            </a:r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dirty="0">
                <a:latin typeface="+mj-lt"/>
              </a:rPr>
              <a:t>2 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dirty="0">
                <a:latin typeface="+mj-lt"/>
              </a:rPr>
              <a:t>p </a:t>
            </a:r>
            <a:r>
              <a:rPr lang="sv-SE" altLang="sv-SE" dirty="0" err="1">
                <a:latin typeface="+mj-lt"/>
              </a:rPr>
              <a:t>through</a:t>
            </a:r>
            <a:r>
              <a:rPr lang="sv-SE" altLang="sv-SE" dirty="0">
                <a:latin typeface="+mj-lt"/>
              </a:rPr>
              <a:t> the </a:t>
            </a:r>
            <a:r>
              <a:rPr lang="sv-SE" altLang="sv-SE" dirty="0" err="1">
                <a:latin typeface="+mj-lt"/>
              </a:rPr>
              <a:t>code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line</a:t>
            </a:r>
            <a:r>
              <a:rPr lang="sv-SE" altLang="sv-SE" dirty="0">
                <a:latin typeface="+mj-lt"/>
              </a:rPr>
              <a:t> at a </a:t>
            </a:r>
            <a:r>
              <a:rPr lang="sv-SE" altLang="sv-SE" dirty="0" err="1">
                <a:latin typeface="+mj-lt"/>
              </a:rPr>
              <a:t>time</a:t>
            </a:r>
            <a:r>
              <a:rPr lang="sv-SE" altLang="sv-SE" dirty="0">
                <a:latin typeface="+mj-lt"/>
              </a:rPr>
              <a:t>.</a:t>
            </a: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”DEBUG” is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debug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switch is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on.</a:t>
            </a:r>
          </a:p>
          <a:p>
            <a:endParaRPr lang="sv-SE" altLang="sv-SE" dirty="0"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”DEBUG_NEXT” is 1 for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exactly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cycle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presses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'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next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684880" y="1966826"/>
            <a:ext cx="1001583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How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can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we</a:t>
            </a:r>
            <a:r>
              <a:rPr lang="sv-SE" altLang="sv-SE" dirty="0">
                <a:latin typeface="+mj-lt"/>
              </a:rPr>
              <a:t> set ”DEBUG_NEXT” to 1 for </a:t>
            </a:r>
            <a:r>
              <a:rPr lang="sv-SE" altLang="sv-SE" dirty="0" err="1">
                <a:latin typeface="+mj-lt"/>
              </a:rPr>
              <a:t>exactly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clock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cycle</a:t>
            </a:r>
            <a:r>
              <a:rPr lang="sv-SE" altLang="sv-SE" dirty="0">
                <a:latin typeface="+mj-lt"/>
              </a:rPr>
              <a:t> =&gt; ”</a:t>
            </a:r>
            <a:r>
              <a:rPr lang="sv-SE" altLang="sv-SE" dirty="0" err="1">
                <a:latin typeface="+mj-lt"/>
              </a:rPr>
              <a:t>Debugging_Facilitators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It </a:t>
            </a:r>
            <a:r>
              <a:rPr lang="sv-SE" altLang="sv-SE" dirty="0" err="1">
                <a:latin typeface="+mj-lt"/>
              </a:rPr>
              <a:t>handles</a:t>
            </a:r>
            <a:r>
              <a:rPr lang="sv-SE" altLang="sv-SE" dirty="0">
                <a:latin typeface="+mj-lt"/>
              </a:rPr>
              <a:t> the input and transforms it to the </a:t>
            </a:r>
            <a:r>
              <a:rPr lang="sv-SE" altLang="sv-SE" dirty="0" err="1">
                <a:latin typeface="+mj-lt"/>
              </a:rPr>
              <a:t>required</a:t>
            </a:r>
            <a:r>
              <a:rPr lang="sv-SE" altLang="sv-SE" dirty="0">
                <a:latin typeface="+mj-lt"/>
              </a:rPr>
              <a:t> signal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”</a:t>
            </a:r>
            <a:r>
              <a:rPr lang="sv-SE" altLang="sv-SE" dirty="0" err="1">
                <a:latin typeface="+mj-lt"/>
              </a:rPr>
              <a:t>Debugging_Display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Debug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606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 in microstore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756000" y="2366660"/>
            <a:ext cx="10015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instructions</a:t>
            </a: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74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have we </a:t>
            </a:r>
            <a:r>
              <a:rPr lang="nl-NL" dirty="0" err="1"/>
              <a:t>learned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68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</a:p>
          <a:p>
            <a:pPr>
              <a:spcBef>
                <a:spcPts val="600"/>
              </a:spcBef>
            </a:pPr>
            <a:r>
              <a:rPr lang="en-US" dirty="0">
                <a:highlight>
                  <a:srgbClr val="FFFF00"/>
                </a:highlight>
              </a:rPr>
              <a:t>Debugging can be easily implemented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</a:p>
          <a:p>
            <a:pPr>
              <a:spcBef>
                <a:spcPts val="600"/>
              </a:spcBef>
            </a:pPr>
            <a:r>
              <a:rPr lang="nl-NL" dirty="0" err="1">
                <a:highlight>
                  <a:srgbClr val="FFFF00"/>
                </a:highlight>
              </a:rPr>
              <a:t>Halting</a:t>
            </a:r>
            <a:r>
              <a:rPr lang="nl-NL" dirty="0">
                <a:highlight>
                  <a:srgbClr val="FFFF00"/>
                </a:highlight>
              </a:rPr>
              <a:t> is </a:t>
            </a:r>
            <a:r>
              <a:rPr lang="nl-NL" dirty="0" err="1">
                <a:highlight>
                  <a:srgbClr val="FFFF00"/>
                </a:highlight>
              </a:rPr>
              <a:t>easier</a:t>
            </a:r>
            <a:endParaRPr lang="nl-NL" dirty="0">
              <a:highlight>
                <a:srgbClr val="FFFF00"/>
              </a:highlight>
            </a:endParaRPr>
          </a:p>
          <a:p>
            <a:pPr>
              <a:spcBef>
                <a:spcPts val="600"/>
              </a:spcBef>
            </a:pPr>
            <a:r>
              <a:rPr lang="nl-NL" dirty="0">
                <a:highlight>
                  <a:srgbClr val="FFFF00"/>
                </a:highlight>
              </a:rPr>
              <a:t>No </a:t>
            </a:r>
            <a:r>
              <a:rPr lang="nl-NL" dirty="0" err="1">
                <a:highlight>
                  <a:srgbClr val="FFFF00"/>
                </a:highlight>
              </a:rPr>
              <a:t>problems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with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longer</a:t>
            </a:r>
            <a:r>
              <a:rPr lang="nl-NL" dirty="0">
                <a:highlight>
                  <a:srgbClr val="FFFF00"/>
                </a:highlight>
              </a:rPr>
              <a:t> ALU </a:t>
            </a:r>
            <a:r>
              <a:rPr lang="nl-NL" dirty="0" err="1">
                <a:highlight>
                  <a:srgbClr val="FFFF00"/>
                </a:highlight>
              </a:rPr>
              <a:t>instructions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3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2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701</TotalTime>
  <Words>487</Words>
  <Application>Microsoft Office PowerPoint</Application>
  <PresentationFormat>Widescreen</PresentationFormat>
  <Paragraphs>85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How do we know that the datapath is ready?</vt:lpstr>
      <vt:lpstr>First solution: can we get every operation done in one cycle?</vt:lpstr>
      <vt:lpstr>SECOND solution: can the contents of the fsm change?</vt:lpstr>
      <vt:lpstr>So, we need to able able to cope with multiple clock cycles</vt:lpstr>
      <vt:lpstr>The implications of using a FSM</vt:lpstr>
      <vt:lpstr>Acknowledge!</vt:lpstr>
      <vt:lpstr>How does microstore know that the datapath is ready?</vt:lpstr>
      <vt:lpstr>DEBUG MODE</vt:lpstr>
      <vt:lpstr>Debug mode</vt:lpstr>
      <vt:lpstr>Debug mode</vt:lpstr>
      <vt:lpstr>Debug mode in microstore</vt:lpstr>
      <vt:lpstr>So, what have we learned?</vt:lpstr>
      <vt:lpstr>Our hypothesis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Redeker, S. (Stach, Student B-EE)</cp:lastModifiedBy>
  <cp:revision>54</cp:revision>
  <dcterms:created xsi:type="dcterms:W3CDTF">2022-11-07T08:19:15Z</dcterms:created>
  <dcterms:modified xsi:type="dcterms:W3CDTF">2022-11-08T13:29:36Z</dcterms:modified>
  <cp:version>004</cp:version>
</cp:coreProperties>
</file>